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5D3"/>
    <a:srgbClr val="EDAEA9"/>
    <a:srgbClr val="A396A3"/>
    <a:srgbClr val="E1C09D"/>
    <a:srgbClr val="FF605F"/>
    <a:srgbClr val="A25B2A"/>
    <a:srgbClr val="EC2E47"/>
    <a:srgbClr val="FFFFFF"/>
    <a:srgbClr val="FFE04D"/>
    <a:srgbClr val="FFA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105"/>
    <p:restoredTop sz="94681"/>
  </p:normalViewPr>
  <p:slideViewPr>
    <p:cSldViewPr snapToGrid="0" snapToObjects="1">
      <p:cViewPr varScale="1">
        <p:scale>
          <a:sx n="76" d="100"/>
          <a:sy n="76" d="100"/>
        </p:scale>
        <p:origin x="3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lip art: Announcements | Snoopy wallpaper, Charlie brown and snoopy, Snoopy">
            <a:extLst>
              <a:ext uri="{FF2B5EF4-FFF2-40B4-BE49-F238E27FC236}">
                <a16:creationId xmlns:a16="http://schemas.microsoft.com/office/drawing/2014/main" id="{B1FE61B9-4210-1889-5717-C9965DE20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8524">
            <a:off x="3027277" y="7600791"/>
            <a:ext cx="1210240" cy="103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C2E143-1820-544C-A5F1-39ED8473B644}"/>
              </a:ext>
            </a:extLst>
          </p:cNvPr>
          <p:cNvSpPr txBox="1"/>
          <p:nvPr/>
        </p:nvSpPr>
        <p:spPr>
          <a:xfrm>
            <a:off x="401261" y="2445382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WE ARE LEARNING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2E5E3F-227C-A541-9FE1-6EFF0A4395AB}"/>
              </a:ext>
            </a:extLst>
          </p:cNvPr>
          <p:cNvSpPr txBox="1"/>
          <p:nvPr/>
        </p:nvSpPr>
        <p:spPr>
          <a:xfrm>
            <a:off x="2162754" y="1977338"/>
            <a:ext cx="5368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WEEK OF:  FEBRUARY  5-9, 2024</a:t>
            </a:r>
            <a:endParaRPr lang="en-US" sz="32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BCCAD0-A4A1-2043-A931-58B846F3EE80}"/>
              </a:ext>
            </a:extLst>
          </p:cNvPr>
          <p:cNvSpPr txBox="1"/>
          <p:nvPr/>
        </p:nvSpPr>
        <p:spPr>
          <a:xfrm>
            <a:off x="4841462" y="2490197"/>
            <a:ext cx="2573677" cy="52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WORDS TO KNOW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747AFD-0434-7A47-8AD6-14D6B868DDD9}"/>
              </a:ext>
            </a:extLst>
          </p:cNvPr>
          <p:cNvSpPr txBox="1"/>
          <p:nvPr/>
        </p:nvSpPr>
        <p:spPr>
          <a:xfrm>
            <a:off x="434002" y="6996272"/>
            <a:ext cx="401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IMPORTANT DATES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664B6-AA3D-434B-A0CF-53414E550B06}"/>
              </a:ext>
            </a:extLst>
          </p:cNvPr>
          <p:cNvSpPr txBox="1"/>
          <p:nvPr/>
        </p:nvSpPr>
        <p:spPr>
          <a:xfrm>
            <a:off x="1749116" y="182619"/>
            <a:ext cx="6184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A396A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M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92D5D3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R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S.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605F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P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A396A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E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92D5D3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A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605F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O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A396A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92D5D3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K’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605F"/>
              </a:solidFill>
              <a:effectLst>
                <a:glow rad="101600">
                  <a:prstClr val="white"/>
                </a:glow>
              </a:effectLst>
              <a:latin typeface="Century Gothic" panose="020B0502020202020204" pitchFamily="34" charset="0"/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5481B-CB82-EF7E-2E7F-71E15AE9C3B9}"/>
              </a:ext>
            </a:extLst>
          </p:cNvPr>
          <p:cNvSpPr txBox="1"/>
          <p:nvPr/>
        </p:nvSpPr>
        <p:spPr>
          <a:xfrm>
            <a:off x="794029" y="246169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95846-D2F3-CD18-4990-CB45DF05212E}"/>
              </a:ext>
            </a:extLst>
          </p:cNvPr>
          <p:cNvSpPr txBox="1"/>
          <p:nvPr/>
        </p:nvSpPr>
        <p:spPr>
          <a:xfrm>
            <a:off x="4602325" y="241447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742F88-0749-86FD-9324-CDFE1932148C}"/>
              </a:ext>
            </a:extLst>
          </p:cNvPr>
          <p:cNvSpPr txBox="1"/>
          <p:nvPr/>
        </p:nvSpPr>
        <p:spPr>
          <a:xfrm>
            <a:off x="386117" y="2830208"/>
            <a:ext cx="3689174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Poetry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OU, OW</a:t>
            </a:r>
            <a:endParaRPr kumimoji="0" lang="en-US" sz="15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Adding/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Subtracting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two 3- 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Adverbs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Social Studies: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Famous Americans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15F458-5D28-2BD7-2751-58871FB0E817}"/>
              </a:ext>
            </a:extLst>
          </p:cNvPr>
          <p:cNvSpPr txBox="1"/>
          <p:nvPr/>
        </p:nvSpPr>
        <p:spPr>
          <a:xfrm>
            <a:off x="4204639" y="2819159"/>
            <a:ext cx="3300324" cy="106695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2/8- Progress Reports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2/9- Valentine’s Party and $12 for music program due today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200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7B2A46-2209-CB10-A525-84DD87E29228}"/>
              </a:ext>
            </a:extLst>
          </p:cNvPr>
          <p:cNvSpPr/>
          <p:nvPr/>
        </p:nvSpPr>
        <p:spPr>
          <a:xfrm>
            <a:off x="321702" y="4228957"/>
            <a:ext cx="3689175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A9F591-3560-64D5-3133-A6EE259EC59C}"/>
              </a:ext>
            </a:extLst>
          </p:cNvPr>
          <p:cNvSpPr txBox="1"/>
          <p:nvPr/>
        </p:nvSpPr>
        <p:spPr>
          <a:xfrm>
            <a:off x="219453" y="4241843"/>
            <a:ext cx="3791424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AFB4A0-583E-0275-9DA8-F05DD611B1AD}"/>
              </a:ext>
            </a:extLst>
          </p:cNvPr>
          <p:cNvSpPr/>
          <p:nvPr/>
        </p:nvSpPr>
        <p:spPr>
          <a:xfrm>
            <a:off x="4104590" y="3709059"/>
            <a:ext cx="3310549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C53AB0-ECE8-0BA7-45C2-00F43A416D6F}"/>
              </a:ext>
            </a:extLst>
          </p:cNvPr>
          <p:cNvSpPr txBox="1"/>
          <p:nvPr/>
        </p:nvSpPr>
        <p:spPr>
          <a:xfrm>
            <a:off x="3928465" y="3709060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81B3DB-3C81-0C51-5BF8-9F761224714A}"/>
              </a:ext>
            </a:extLst>
          </p:cNvPr>
          <p:cNvSpPr txBox="1"/>
          <p:nvPr/>
        </p:nvSpPr>
        <p:spPr>
          <a:xfrm>
            <a:off x="321703" y="4717577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Spelling Words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– </a:t>
            </a: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OU, OW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D7CCC0-25F4-C6F1-7193-CD19E6781DB3}"/>
              </a:ext>
            </a:extLst>
          </p:cNvPr>
          <p:cNvSpPr txBox="1"/>
          <p:nvPr/>
        </p:nvSpPr>
        <p:spPr>
          <a:xfrm>
            <a:off x="4143932" y="4113084"/>
            <a:ext cx="3194466" cy="439830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2/9**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1.)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Caption-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 describes what is happening in the picture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Arial Rounded MT Bold" panose="020F0704030504030204" pitchFamily="34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2.)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Image-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 picture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latin typeface="Arial Rounded MT Bold" panose="020F0704030504030204" pitchFamily="34" charset="77"/>
            </a:endParaRPr>
          </a:p>
          <a:p>
            <a:pPr defTabSz="914400">
              <a:buClr>
                <a:srgbClr val="000000"/>
              </a:buClr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3.)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Similar-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kern="100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almost the same as something else</a:t>
            </a:r>
          </a:p>
          <a:p>
            <a:pPr defTabSz="914400">
              <a:buClr>
                <a:srgbClr val="000000"/>
              </a:buClr>
              <a:defRPr/>
            </a:pPr>
            <a:endParaRPr lang="en-US" sz="800" kern="100" dirty="0">
              <a:effectLst/>
              <a:latin typeface="Arial Rounded MT Bold" panose="020F070403050403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4.)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Main Idea-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what the passage is mostly about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Arial Rounded MT Bold" panose="020F0704030504030204" pitchFamily="34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5.)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Glossary-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 provides the meaning of key words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dirty="0">
              <a:effectLst/>
              <a:latin typeface="Arial Rounded MT Bold" panose="020F0704030504030204" pitchFamily="34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Rounded MT Bold" panose="020F0704030504030204" pitchFamily="34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E29BDB-2E01-6D4A-D116-D9201DA271B6}"/>
              </a:ext>
            </a:extLst>
          </p:cNvPr>
          <p:cNvSpPr txBox="1"/>
          <p:nvPr/>
        </p:nvSpPr>
        <p:spPr>
          <a:xfrm>
            <a:off x="219453" y="7502955"/>
            <a:ext cx="190915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Marker Felt Thin" panose="02000400000000000000" pitchFamily="2" charset="77"/>
              </a:rPr>
              <a:t>YEARBOOKS ARE ON SALE </a:t>
            </a:r>
          </a:p>
          <a:p>
            <a:pPr algn="ctr"/>
            <a:r>
              <a:rPr lang="en-US" sz="1700" dirty="0">
                <a:latin typeface="Marker Felt Thin" panose="02000400000000000000" pitchFamily="2" charset="77"/>
              </a:rPr>
              <a:t>THROUGH FEB. 29</a:t>
            </a:r>
            <a:r>
              <a:rPr lang="en-US" sz="1700" baseline="30000" dirty="0">
                <a:latin typeface="Marker Felt Thin" panose="02000400000000000000" pitchFamily="2" charset="77"/>
              </a:rPr>
              <a:t>TH</a:t>
            </a:r>
            <a:r>
              <a:rPr lang="en-US" sz="1700" dirty="0">
                <a:latin typeface="Marker Felt Thin" panose="02000400000000000000" pitchFamily="2" charset="77"/>
              </a:rPr>
              <a:t>! </a:t>
            </a:r>
          </a:p>
        </p:txBody>
      </p:sp>
      <p:pic>
        <p:nvPicPr>
          <p:cNvPr id="23" name="Picture 6">
            <a:extLst>
              <a:ext uri="{FF2B5EF4-FFF2-40B4-BE49-F238E27FC236}">
                <a16:creationId xmlns:a16="http://schemas.microsoft.com/office/drawing/2014/main" id="{99F952BA-08FA-EBCB-E1D2-AA48AA692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81" y="7502955"/>
            <a:ext cx="2510900" cy="103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BB9A924-C6A6-4D83-BD8C-7F4C6A1CFCD5}"/>
              </a:ext>
            </a:extLst>
          </p:cNvPr>
          <p:cNvSpPr txBox="1"/>
          <p:nvPr/>
        </p:nvSpPr>
        <p:spPr>
          <a:xfrm>
            <a:off x="4109625" y="8448681"/>
            <a:ext cx="3310549" cy="113877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Homework/Tests-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Homework- reading, math, and facts each night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Spelling &amp; Vocab. test- Friday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13F2DE-79FD-A242-09C8-8198E7D92CA4}"/>
              </a:ext>
            </a:extLst>
          </p:cNvPr>
          <p:cNvSpPr txBox="1"/>
          <p:nvPr/>
        </p:nvSpPr>
        <p:spPr>
          <a:xfrm>
            <a:off x="378625" y="8536467"/>
            <a:ext cx="3650126" cy="89255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Please send a water bottle &amp; snack daily!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5B0F486-3AC5-6090-440B-1087B13986B5}"/>
              </a:ext>
            </a:extLst>
          </p:cNvPr>
          <p:cNvSpPr txBox="1"/>
          <p:nvPr/>
        </p:nvSpPr>
        <p:spPr>
          <a:xfrm>
            <a:off x="527893" y="5029200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bounce</a:t>
            </a:r>
          </a:p>
          <a:p>
            <a:r>
              <a:rPr lang="en-US" sz="2200" dirty="0"/>
              <a:t>snout</a:t>
            </a:r>
          </a:p>
          <a:p>
            <a:r>
              <a:rPr lang="en-US" sz="2200" dirty="0"/>
              <a:t>trout</a:t>
            </a:r>
          </a:p>
          <a:p>
            <a:r>
              <a:rPr lang="en-US" sz="2200" dirty="0"/>
              <a:t>mouth</a:t>
            </a:r>
          </a:p>
          <a:p>
            <a:r>
              <a:rPr lang="en-US" sz="2200" dirty="0"/>
              <a:t>pouch</a:t>
            </a:r>
          </a:p>
          <a:p>
            <a:r>
              <a:rPr lang="en-US" sz="2200" dirty="0"/>
              <a:t>hound</a:t>
            </a:r>
          </a:p>
          <a:p>
            <a:r>
              <a:rPr lang="en-US" sz="2200" dirty="0"/>
              <a:t>mount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2CE723-24C8-BD8E-594C-CAE2A786D0C2}"/>
              </a:ext>
            </a:extLst>
          </p:cNvPr>
          <p:cNvSpPr txBox="1"/>
          <p:nvPr/>
        </p:nvSpPr>
        <p:spPr>
          <a:xfrm>
            <a:off x="1675370" y="5024123"/>
            <a:ext cx="1634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sprout</a:t>
            </a:r>
          </a:p>
          <a:p>
            <a:r>
              <a:rPr lang="en-US" sz="2200" dirty="0"/>
              <a:t>clouds</a:t>
            </a:r>
          </a:p>
          <a:p>
            <a:r>
              <a:rPr lang="en-US" sz="2200" dirty="0"/>
              <a:t>read</a:t>
            </a:r>
          </a:p>
          <a:p>
            <a:r>
              <a:rPr lang="en-US" sz="2200" dirty="0"/>
              <a:t>live</a:t>
            </a:r>
          </a:p>
          <a:p>
            <a:r>
              <a:rPr lang="en-US" sz="2200" dirty="0"/>
              <a:t>count</a:t>
            </a:r>
          </a:p>
          <a:p>
            <a:r>
              <a:rPr lang="en-US" sz="2200" dirty="0"/>
              <a:t>shout</a:t>
            </a: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233163-B749-3269-B918-232040216790}"/>
              </a:ext>
            </a:extLst>
          </p:cNvPr>
          <p:cNvSpPr txBox="1"/>
          <p:nvPr/>
        </p:nvSpPr>
        <p:spPr>
          <a:xfrm>
            <a:off x="2789828" y="5055646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grouch</a:t>
            </a:r>
          </a:p>
          <a:p>
            <a:r>
              <a:rPr lang="en-US" sz="2200" dirty="0"/>
              <a:t>loud</a:t>
            </a:r>
          </a:p>
          <a:p>
            <a:r>
              <a:rPr lang="en-US" sz="2200" dirty="0"/>
              <a:t>ground</a:t>
            </a:r>
          </a:p>
          <a:p>
            <a:r>
              <a:rPr lang="en-US" sz="2200" dirty="0"/>
              <a:t>house</a:t>
            </a:r>
          </a:p>
          <a:p>
            <a:r>
              <a:rPr lang="en-US" sz="2200" dirty="0"/>
              <a:t>pretty</a:t>
            </a:r>
          </a:p>
          <a:p>
            <a:r>
              <a:rPr lang="en-US" sz="2200" dirty="0"/>
              <a:t>couch</a:t>
            </a:r>
          </a:p>
          <a:p>
            <a:r>
              <a:rPr lang="en-US" sz="2200" dirty="0"/>
              <a:t>mouse</a:t>
            </a:r>
          </a:p>
        </p:txBody>
      </p:sp>
    </p:spTree>
    <p:extLst>
      <p:ext uri="{BB962C8B-B14F-4D97-AF65-F5344CB8AC3E}">
        <p14:creationId xmlns:p14="http://schemas.microsoft.com/office/powerpoint/2010/main" val="79466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4796</TotalTime>
  <Words>186</Words>
  <Application>Microsoft Macintosh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KG Red Hands</vt:lpstr>
      <vt:lpstr>Marker Felt Thin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41</cp:revision>
  <cp:lastPrinted>2024-02-01T19:23:25Z</cp:lastPrinted>
  <dcterms:created xsi:type="dcterms:W3CDTF">2020-06-22T15:26:37Z</dcterms:created>
  <dcterms:modified xsi:type="dcterms:W3CDTF">2024-02-02T20:20:53Z</dcterms:modified>
</cp:coreProperties>
</file>